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76" d="100"/>
          <a:sy n="76" d="100"/>
        </p:scale>
        <p:origin x="54" y="10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FFDA6A8-1A9F-4627-8B62-CAD0BEAEE8F6}" type="datetimeFigureOut">
              <a:rPr lang="en-US" smtClean="0"/>
              <a:t>8/24/2015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401533-AE16-40D4-86FD-7035E68C52F8}" type="slidenum">
              <a:rPr lang="en-US" smtClean="0"/>
              <a:t>‹#›</a:t>
            </a:fld>
            <a:endParaRPr lang="en-US"/>
          </a:p>
        </p:txBody>
      </p:sp>
    </p:spTree>
    <p:extLst>
      <p:ext uri="{BB962C8B-B14F-4D97-AF65-F5344CB8AC3E}">
        <p14:creationId xmlns:p14="http://schemas.microsoft.com/office/powerpoint/2010/main" val="19936393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FFDA6A8-1A9F-4627-8B62-CAD0BEAEE8F6}" type="datetimeFigureOut">
              <a:rPr lang="en-US" smtClean="0"/>
              <a:t>8/24/2015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401533-AE16-40D4-86FD-7035E68C52F8}" type="slidenum">
              <a:rPr lang="en-US" smtClean="0"/>
              <a:t>‹#›</a:t>
            </a:fld>
            <a:endParaRPr lang="en-US"/>
          </a:p>
        </p:txBody>
      </p:sp>
    </p:spTree>
    <p:extLst>
      <p:ext uri="{BB962C8B-B14F-4D97-AF65-F5344CB8AC3E}">
        <p14:creationId xmlns:p14="http://schemas.microsoft.com/office/powerpoint/2010/main" val="29222006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FFDA6A8-1A9F-4627-8B62-CAD0BEAEE8F6}" type="datetimeFigureOut">
              <a:rPr lang="en-US" smtClean="0"/>
              <a:t>8/24/2015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401533-AE16-40D4-86FD-7035E68C52F8}" type="slidenum">
              <a:rPr lang="en-US" smtClean="0"/>
              <a:t>‹#›</a:t>
            </a:fld>
            <a:endParaRPr lang="en-US"/>
          </a:p>
        </p:txBody>
      </p:sp>
    </p:spTree>
    <p:extLst>
      <p:ext uri="{BB962C8B-B14F-4D97-AF65-F5344CB8AC3E}">
        <p14:creationId xmlns:p14="http://schemas.microsoft.com/office/powerpoint/2010/main" val="16580943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FFDA6A8-1A9F-4627-8B62-CAD0BEAEE8F6}" type="datetimeFigureOut">
              <a:rPr lang="en-US" smtClean="0"/>
              <a:t>8/24/2015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401533-AE16-40D4-86FD-7035E68C52F8}" type="slidenum">
              <a:rPr lang="en-US" smtClean="0"/>
              <a:t>‹#›</a:t>
            </a:fld>
            <a:endParaRPr lang="en-US"/>
          </a:p>
        </p:txBody>
      </p:sp>
    </p:spTree>
    <p:extLst>
      <p:ext uri="{BB962C8B-B14F-4D97-AF65-F5344CB8AC3E}">
        <p14:creationId xmlns:p14="http://schemas.microsoft.com/office/powerpoint/2010/main" val="38627341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FFDA6A8-1A9F-4627-8B62-CAD0BEAEE8F6}" type="datetimeFigureOut">
              <a:rPr lang="en-US" smtClean="0"/>
              <a:t>8/24/2015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401533-AE16-40D4-86FD-7035E68C52F8}" type="slidenum">
              <a:rPr lang="en-US" smtClean="0"/>
              <a:t>‹#›</a:t>
            </a:fld>
            <a:endParaRPr lang="en-US"/>
          </a:p>
        </p:txBody>
      </p:sp>
    </p:spTree>
    <p:extLst>
      <p:ext uri="{BB962C8B-B14F-4D97-AF65-F5344CB8AC3E}">
        <p14:creationId xmlns:p14="http://schemas.microsoft.com/office/powerpoint/2010/main" val="11782606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FFDA6A8-1A9F-4627-8B62-CAD0BEAEE8F6}" type="datetimeFigureOut">
              <a:rPr lang="en-US" smtClean="0"/>
              <a:t>8/24/2015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401533-AE16-40D4-86FD-7035E68C52F8}" type="slidenum">
              <a:rPr lang="en-US" smtClean="0"/>
              <a:t>‹#›</a:t>
            </a:fld>
            <a:endParaRPr lang="en-US"/>
          </a:p>
        </p:txBody>
      </p:sp>
    </p:spTree>
    <p:extLst>
      <p:ext uri="{BB962C8B-B14F-4D97-AF65-F5344CB8AC3E}">
        <p14:creationId xmlns:p14="http://schemas.microsoft.com/office/powerpoint/2010/main" val="13777574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FFDA6A8-1A9F-4627-8B62-CAD0BEAEE8F6}" type="datetimeFigureOut">
              <a:rPr lang="en-US" smtClean="0"/>
              <a:t>8/24/2015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0401533-AE16-40D4-86FD-7035E68C52F8}" type="slidenum">
              <a:rPr lang="en-US" smtClean="0"/>
              <a:t>‹#›</a:t>
            </a:fld>
            <a:endParaRPr lang="en-US"/>
          </a:p>
        </p:txBody>
      </p:sp>
    </p:spTree>
    <p:extLst>
      <p:ext uri="{BB962C8B-B14F-4D97-AF65-F5344CB8AC3E}">
        <p14:creationId xmlns:p14="http://schemas.microsoft.com/office/powerpoint/2010/main" val="6306758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FFDA6A8-1A9F-4627-8B62-CAD0BEAEE8F6}" type="datetimeFigureOut">
              <a:rPr lang="en-US" smtClean="0"/>
              <a:t>8/24/2015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0401533-AE16-40D4-86FD-7035E68C52F8}" type="slidenum">
              <a:rPr lang="en-US" smtClean="0"/>
              <a:t>‹#›</a:t>
            </a:fld>
            <a:endParaRPr lang="en-US"/>
          </a:p>
        </p:txBody>
      </p:sp>
    </p:spTree>
    <p:extLst>
      <p:ext uri="{BB962C8B-B14F-4D97-AF65-F5344CB8AC3E}">
        <p14:creationId xmlns:p14="http://schemas.microsoft.com/office/powerpoint/2010/main" val="2286761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FFDA6A8-1A9F-4627-8B62-CAD0BEAEE8F6}" type="datetimeFigureOut">
              <a:rPr lang="en-US" smtClean="0"/>
              <a:t>8/24/2015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0401533-AE16-40D4-86FD-7035E68C52F8}" type="slidenum">
              <a:rPr lang="en-US" smtClean="0"/>
              <a:t>‹#›</a:t>
            </a:fld>
            <a:endParaRPr lang="en-US"/>
          </a:p>
        </p:txBody>
      </p:sp>
    </p:spTree>
    <p:extLst>
      <p:ext uri="{BB962C8B-B14F-4D97-AF65-F5344CB8AC3E}">
        <p14:creationId xmlns:p14="http://schemas.microsoft.com/office/powerpoint/2010/main" val="18847186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FFDA6A8-1A9F-4627-8B62-CAD0BEAEE8F6}" type="datetimeFigureOut">
              <a:rPr lang="en-US" smtClean="0"/>
              <a:t>8/24/2015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401533-AE16-40D4-86FD-7035E68C52F8}" type="slidenum">
              <a:rPr lang="en-US" smtClean="0"/>
              <a:t>‹#›</a:t>
            </a:fld>
            <a:endParaRPr lang="en-US"/>
          </a:p>
        </p:txBody>
      </p:sp>
    </p:spTree>
    <p:extLst>
      <p:ext uri="{BB962C8B-B14F-4D97-AF65-F5344CB8AC3E}">
        <p14:creationId xmlns:p14="http://schemas.microsoft.com/office/powerpoint/2010/main" val="21231259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FFDA6A8-1A9F-4627-8B62-CAD0BEAEE8F6}" type="datetimeFigureOut">
              <a:rPr lang="en-US" smtClean="0"/>
              <a:t>8/24/2015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401533-AE16-40D4-86FD-7035E68C52F8}" type="slidenum">
              <a:rPr lang="en-US" smtClean="0"/>
              <a:t>‹#›</a:t>
            </a:fld>
            <a:endParaRPr lang="en-US"/>
          </a:p>
        </p:txBody>
      </p:sp>
    </p:spTree>
    <p:extLst>
      <p:ext uri="{BB962C8B-B14F-4D97-AF65-F5344CB8AC3E}">
        <p14:creationId xmlns:p14="http://schemas.microsoft.com/office/powerpoint/2010/main" val="16263592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FFDA6A8-1A9F-4627-8B62-CAD0BEAEE8F6}" type="datetimeFigureOut">
              <a:rPr lang="en-US" smtClean="0"/>
              <a:t>8/24/2015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0401533-AE16-40D4-86FD-7035E68C52F8}" type="slidenum">
              <a:rPr lang="en-US" smtClean="0"/>
              <a:t>‹#›</a:t>
            </a:fld>
            <a:endParaRPr lang="en-US"/>
          </a:p>
        </p:txBody>
      </p:sp>
    </p:spTree>
    <p:extLst>
      <p:ext uri="{BB962C8B-B14F-4D97-AF65-F5344CB8AC3E}">
        <p14:creationId xmlns:p14="http://schemas.microsoft.com/office/powerpoint/2010/main" val="40418381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310965" y="307409"/>
            <a:ext cx="4196003" cy="1884646"/>
          </a:xfrm>
          <a:prstGeom prst="rect">
            <a:avLst/>
          </a:prstGeom>
        </p:spPr>
      </p:pic>
      <p:sp>
        <p:nvSpPr>
          <p:cNvPr id="5" name="TextBox 4"/>
          <p:cNvSpPr txBox="1"/>
          <p:nvPr/>
        </p:nvSpPr>
        <p:spPr>
          <a:xfrm>
            <a:off x="5085567" y="676405"/>
            <a:ext cx="8204547" cy="369332"/>
          </a:xfrm>
          <a:prstGeom prst="rect">
            <a:avLst/>
          </a:prstGeom>
          <a:noFill/>
        </p:spPr>
        <p:txBody>
          <a:bodyPr wrap="square" rtlCol="0">
            <a:spAutoFit/>
          </a:bodyPr>
          <a:lstStyle/>
          <a:p>
            <a:r>
              <a:rPr lang="en-US" b="1" dirty="0" smtClean="0"/>
              <a:t>The Green Zone Goal:</a:t>
            </a:r>
            <a:endParaRPr lang="en-US" b="1" dirty="0"/>
          </a:p>
        </p:txBody>
      </p:sp>
      <p:sp>
        <p:nvSpPr>
          <p:cNvPr id="6" name="Rectangle 5"/>
          <p:cNvSpPr/>
          <p:nvPr/>
        </p:nvSpPr>
        <p:spPr>
          <a:xfrm>
            <a:off x="5085567" y="1157066"/>
            <a:ext cx="6096000" cy="923330"/>
          </a:xfrm>
          <a:prstGeom prst="rect">
            <a:avLst/>
          </a:prstGeom>
        </p:spPr>
        <p:txBody>
          <a:bodyPr>
            <a:spAutoFit/>
          </a:bodyPr>
          <a:lstStyle/>
          <a:p>
            <a:r>
              <a:rPr lang="en-US" dirty="0" smtClean="0"/>
              <a:t>To create awareness and education about military culture and service members trying to re-acclimate to civilian and college life</a:t>
            </a:r>
            <a:endParaRPr lang="en-US" dirty="0"/>
          </a:p>
        </p:txBody>
      </p:sp>
      <p:sp>
        <p:nvSpPr>
          <p:cNvPr id="7" name="Rectangle 6"/>
          <p:cNvSpPr/>
          <p:nvPr/>
        </p:nvSpPr>
        <p:spPr>
          <a:xfrm>
            <a:off x="5085567" y="2114707"/>
            <a:ext cx="2546274" cy="369332"/>
          </a:xfrm>
          <a:prstGeom prst="rect">
            <a:avLst/>
          </a:prstGeom>
        </p:spPr>
        <p:txBody>
          <a:bodyPr wrap="none">
            <a:spAutoFit/>
          </a:bodyPr>
          <a:lstStyle/>
          <a:p>
            <a:r>
              <a:rPr lang="en-US" b="1" dirty="0" smtClean="0"/>
              <a:t>What is the Green Zone?</a:t>
            </a:r>
            <a:endParaRPr lang="en-US" b="1" dirty="0"/>
          </a:p>
        </p:txBody>
      </p:sp>
      <p:sp>
        <p:nvSpPr>
          <p:cNvPr id="8" name="Rectangle 7"/>
          <p:cNvSpPr/>
          <p:nvPr/>
        </p:nvSpPr>
        <p:spPr>
          <a:xfrm>
            <a:off x="5085567" y="2484039"/>
            <a:ext cx="6096000" cy="4247317"/>
          </a:xfrm>
          <a:prstGeom prst="rect">
            <a:avLst/>
          </a:prstGeom>
        </p:spPr>
        <p:txBody>
          <a:bodyPr>
            <a:spAutoFit/>
          </a:bodyPr>
          <a:lstStyle/>
          <a:p>
            <a:r>
              <a:rPr lang="en-US" dirty="0" smtClean="0"/>
              <a:t>- An initiative to support student veterans by designating locations recognized as a “safe place”</a:t>
            </a:r>
          </a:p>
          <a:p>
            <a:r>
              <a:rPr lang="en-US" dirty="0" smtClean="0"/>
              <a:t>- Identifies faculty and staff throughout TCSG who are knowledgeable about issues faced by student veterans/family member and the resources available to assist them.</a:t>
            </a:r>
          </a:p>
          <a:p>
            <a:r>
              <a:rPr lang="en-US" dirty="0" smtClean="0"/>
              <a:t>- Participants are identified by a Green Zone emblem located outside their office door and/or on their syllabus</a:t>
            </a:r>
          </a:p>
          <a:p>
            <a:r>
              <a:rPr lang="en-US" dirty="0" smtClean="0"/>
              <a:t>- A way to be supportive to those who have sacrificed for others</a:t>
            </a:r>
          </a:p>
          <a:p>
            <a:r>
              <a:rPr lang="en-US" dirty="0" smtClean="0"/>
              <a:t>- Helps faculty and staff provide supportive services necessary to ensure that veteran students or veteran family member are successful in their academic pursuits, adjust to the campus environment, and eventually transition to civilian employment 	</a:t>
            </a:r>
          </a:p>
          <a:p>
            <a:r>
              <a:rPr lang="en-US" dirty="0" smtClean="0"/>
              <a:t> </a:t>
            </a:r>
            <a:r>
              <a:rPr lang="en-US" b="1" dirty="0" smtClean="0"/>
              <a:t>The list of your Green Zone Team follows on the next pages.  </a:t>
            </a:r>
            <a:endParaRPr lang="en-US" b="1" dirty="0"/>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19736" y="3202821"/>
            <a:ext cx="3178459" cy="3098691"/>
          </a:xfrm>
          <a:prstGeom prst="rect">
            <a:avLst/>
          </a:prstGeom>
        </p:spPr>
      </p:pic>
      <p:sp>
        <p:nvSpPr>
          <p:cNvPr id="10" name="TextBox 9"/>
          <p:cNvSpPr txBox="1"/>
          <p:nvPr/>
        </p:nvSpPr>
        <p:spPr>
          <a:xfrm>
            <a:off x="696870" y="2232950"/>
            <a:ext cx="3810098" cy="369332"/>
          </a:xfrm>
          <a:prstGeom prst="rect">
            <a:avLst/>
          </a:prstGeom>
          <a:noFill/>
        </p:spPr>
        <p:txBody>
          <a:bodyPr wrap="square" rtlCol="0">
            <a:spAutoFit/>
          </a:bodyPr>
          <a:lstStyle/>
          <a:p>
            <a:r>
              <a:rPr lang="en-US" b="1" dirty="0" smtClean="0"/>
              <a:t>Serving those who have served us!</a:t>
            </a:r>
            <a:endParaRPr lang="en-US" b="1" dirty="0"/>
          </a:p>
        </p:txBody>
      </p:sp>
    </p:spTree>
    <p:extLst>
      <p:ext uri="{BB962C8B-B14F-4D97-AF65-F5344CB8AC3E}">
        <p14:creationId xmlns:p14="http://schemas.microsoft.com/office/powerpoint/2010/main" val="395235592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310965" y="307409"/>
            <a:ext cx="4196003" cy="1884646"/>
          </a:xfrm>
          <a:prstGeom prst="rect">
            <a:avLst/>
          </a:prstGeom>
        </p:spPr>
      </p:pic>
      <p:sp>
        <p:nvSpPr>
          <p:cNvPr id="8" name="Rectangle 7"/>
          <p:cNvSpPr/>
          <p:nvPr/>
        </p:nvSpPr>
        <p:spPr>
          <a:xfrm>
            <a:off x="5085567" y="2887682"/>
            <a:ext cx="6096000" cy="646331"/>
          </a:xfrm>
          <a:prstGeom prst="rect">
            <a:avLst/>
          </a:prstGeom>
        </p:spPr>
        <p:txBody>
          <a:bodyPr>
            <a:spAutoFit/>
          </a:bodyPr>
          <a:lstStyle/>
          <a:p>
            <a:r>
              <a:rPr lang="en-US" dirty="0" smtClean="0"/>
              <a:t>	</a:t>
            </a:r>
          </a:p>
          <a:p>
            <a:r>
              <a:rPr lang="en-US" dirty="0" smtClean="0"/>
              <a:t> </a:t>
            </a:r>
            <a:endParaRPr lang="en-US" dirty="0"/>
          </a:p>
        </p:txBody>
      </p:sp>
      <p:sp>
        <p:nvSpPr>
          <p:cNvPr id="10" name="TextBox 9"/>
          <p:cNvSpPr txBox="1"/>
          <p:nvPr/>
        </p:nvSpPr>
        <p:spPr>
          <a:xfrm>
            <a:off x="503917" y="2129425"/>
            <a:ext cx="3810098" cy="369332"/>
          </a:xfrm>
          <a:prstGeom prst="rect">
            <a:avLst/>
          </a:prstGeom>
          <a:noFill/>
        </p:spPr>
        <p:txBody>
          <a:bodyPr wrap="square" rtlCol="0">
            <a:spAutoFit/>
          </a:bodyPr>
          <a:lstStyle/>
          <a:p>
            <a:r>
              <a:rPr lang="en-US" b="1" dirty="0" smtClean="0"/>
              <a:t>Serving those who have served us!</a:t>
            </a:r>
            <a:endParaRPr lang="en-US" b="1" dirty="0"/>
          </a:p>
        </p:txBody>
      </p:sp>
      <p:sp>
        <p:nvSpPr>
          <p:cNvPr id="2" name="TextBox 1"/>
          <p:cNvSpPr txBox="1"/>
          <p:nvPr/>
        </p:nvSpPr>
        <p:spPr>
          <a:xfrm>
            <a:off x="5536504" y="776614"/>
            <a:ext cx="5645063" cy="1938992"/>
          </a:xfrm>
          <a:prstGeom prst="rect">
            <a:avLst/>
          </a:prstGeom>
          <a:noFill/>
        </p:spPr>
        <p:txBody>
          <a:bodyPr wrap="square" rtlCol="0">
            <a:spAutoFit/>
          </a:bodyPr>
          <a:lstStyle/>
          <a:p>
            <a:pPr algn="ctr"/>
            <a:r>
              <a:rPr lang="en-US" sz="4000" b="1" dirty="0" smtClean="0"/>
              <a:t>Chattahoochee Technical College Green Zone Team</a:t>
            </a:r>
          </a:p>
          <a:p>
            <a:pPr algn="ctr"/>
            <a:r>
              <a:rPr lang="en-US" sz="4000" b="1" dirty="0" smtClean="0"/>
              <a:t>(A – B)</a:t>
            </a:r>
            <a:endParaRPr lang="en-US" sz="4000" b="1" dirty="0"/>
          </a:p>
        </p:txBody>
      </p:sp>
      <p:sp>
        <p:nvSpPr>
          <p:cNvPr id="11" name="Rectangle 10"/>
          <p:cNvSpPr/>
          <p:nvPr/>
        </p:nvSpPr>
        <p:spPr>
          <a:xfrm>
            <a:off x="1686426" y="2718333"/>
            <a:ext cx="11350767" cy="3693319"/>
          </a:xfrm>
          <a:prstGeom prst="rect">
            <a:avLst/>
          </a:prstGeom>
        </p:spPr>
        <p:txBody>
          <a:bodyPr wrap="square">
            <a:spAutoFit/>
          </a:bodyPr>
          <a:lstStyle/>
          <a:p>
            <a:endParaRPr lang="en-US" dirty="0" smtClean="0"/>
          </a:p>
          <a:p>
            <a:r>
              <a:rPr lang="en-US" b="1" dirty="0" smtClean="0"/>
              <a:t>Name				Campus		Building	Room Number </a:t>
            </a:r>
            <a:endParaRPr lang="en-US" b="1" dirty="0"/>
          </a:p>
          <a:p>
            <a:r>
              <a:rPr lang="en-US" dirty="0" smtClean="0"/>
              <a:t>Akinsipe,	Bernita			Marietta 		C	1102 A</a:t>
            </a:r>
          </a:p>
          <a:p>
            <a:r>
              <a:rPr lang="en-US" dirty="0" smtClean="0"/>
              <a:t>Apple,	Michelle			North Metro	C	305T</a:t>
            </a:r>
          </a:p>
          <a:p>
            <a:r>
              <a:rPr lang="en-US" dirty="0" smtClean="0"/>
              <a:t>Auensen,	Don			Marietta 		D	2211 (Library)</a:t>
            </a:r>
          </a:p>
          <a:p>
            <a:r>
              <a:rPr lang="en-US" dirty="0" smtClean="0"/>
              <a:t>Austin,	Miguelita			Marietta 		C	1102H</a:t>
            </a:r>
          </a:p>
          <a:p>
            <a:r>
              <a:rPr lang="en-US" dirty="0" err="1" smtClean="0"/>
              <a:t>Barthelemy</a:t>
            </a:r>
            <a:r>
              <a:rPr lang="en-US" dirty="0" smtClean="0"/>
              <a:t>-Morton, Gina		North Metro	F	235</a:t>
            </a:r>
          </a:p>
          <a:p>
            <a:r>
              <a:rPr lang="en-US" dirty="0" smtClean="0"/>
              <a:t>Blalock,	Christal			Marietta 		F	1115</a:t>
            </a:r>
          </a:p>
          <a:p>
            <a:r>
              <a:rPr lang="en-US" dirty="0" smtClean="0"/>
              <a:t>Boon,	Malcolm			North Metro	Facilities and Maintenance 	</a:t>
            </a:r>
          </a:p>
          <a:p>
            <a:r>
              <a:rPr lang="en-US" dirty="0" smtClean="0"/>
              <a:t>Bovell,	Catherine			North Metro	A	132 (Student Affairs)</a:t>
            </a:r>
          </a:p>
          <a:p>
            <a:r>
              <a:rPr lang="en-US" dirty="0" smtClean="0"/>
              <a:t>Bramlett,	Lori			Appalachian		308</a:t>
            </a:r>
          </a:p>
          <a:p>
            <a:r>
              <a:rPr lang="en-US" dirty="0" smtClean="0"/>
              <a:t>Brooks,	Keith			Appalachian		413</a:t>
            </a:r>
          </a:p>
          <a:p>
            <a:r>
              <a:rPr lang="en-US" dirty="0" smtClean="0"/>
              <a:t>Busse,	R. Diane Busse		Mountain View		233</a:t>
            </a:r>
            <a:endParaRPr lang="en-US" dirty="0"/>
          </a:p>
        </p:txBody>
      </p:sp>
    </p:spTree>
    <p:extLst>
      <p:ext uri="{BB962C8B-B14F-4D97-AF65-F5344CB8AC3E}">
        <p14:creationId xmlns:p14="http://schemas.microsoft.com/office/powerpoint/2010/main" val="11020153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310965" y="148959"/>
            <a:ext cx="4196003" cy="1884646"/>
          </a:xfrm>
          <a:prstGeom prst="rect">
            <a:avLst/>
          </a:prstGeom>
        </p:spPr>
      </p:pic>
      <p:sp>
        <p:nvSpPr>
          <p:cNvPr id="8" name="Rectangle 7"/>
          <p:cNvSpPr/>
          <p:nvPr/>
        </p:nvSpPr>
        <p:spPr>
          <a:xfrm>
            <a:off x="5085567" y="2887682"/>
            <a:ext cx="6096000" cy="646331"/>
          </a:xfrm>
          <a:prstGeom prst="rect">
            <a:avLst/>
          </a:prstGeom>
        </p:spPr>
        <p:txBody>
          <a:bodyPr>
            <a:spAutoFit/>
          </a:bodyPr>
          <a:lstStyle/>
          <a:p>
            <a:r>
              <a:rPr lang="en-US" dirty="0" smtClean="0"/>
              <a:t>	</a:t>
            </a:r>
          </a:p>
          <a:p>
            <a:r>
              <a:rPr lang="en-US" dirty="0" smtClean="0"/>
              <a:t> </a:t>
            </a:r>
            <a:endParaRPr lang="en-US" dirty="0"/>
          </a:p>
        </p:txBody>
      </p:sp>
      <p:sp>
        <p:nvSpPr>
          <p:cNvPr id="10" name="TextBox 9"/>
          <p:cNvSpPr txBox="1"/>
          <p:nvPr/>
        </p:nvSpPr>
        <p:spPr>
          <a:xfrm>
            <a:off x="503917" y="1946451"/>
            <a:ext cx="3810098" cy="369332"/>
          </a:xfrm>
          <a:prstGeom prst="rect">
            <a:avLst/>
          </a:prstGeom>
          <a:noFill/>
        </p:spPr>
        <p:txBody>
          <a:bodyPr wrap="square" rtlCol="0">
            <a:spAutoFit/>
          </a:bodyPr>
          <a:lstStyle/>
          <a:p>
            <a:r>
              <a:rPr lang="en-US" b="1" dirty="0" smtClean="0"/>
              <a:t>Serving those who have served us!</a:t>
            </a:r>
            <a:endParaRPr lang="en-US" b="1" dirty="0"/>
          </a:p>
        </p:txBody>
      </p:sp>
      <p:sp>
        <p:nvSpPr>
          <p:cNvPr id="2" name="TextBox 1"/>
          <p:cNvSpPr txBox="1"/>
          <p:nvPr/>
        </p:nvSpPr>
        <p:spPr>
          <a:xfrm>
            <a:off x="5536504" y="776614"/>
            <a:ext cx="5645063" cy="1938992"/>
          </a:xfrm>
          <a:prstGeom prst="rect">
            <a:avLst/>
          </a:prstGeom>
          <a:noFill/>
        </p:spPr>
        <p:txBody>
          <a:bodyPr wrap="square" rtlCol="0">
            <a:spAutoFit/>
          </a:bodyPr>
          <a:lstStyle/>
          <a:p>
            <a:pPr algn="ctr"/>
            <a:r>
              <a:rPr lang="en-US" sz="4000" b="1" dirty="0" smtClean="0"/>
              <a:t>Chattahoochee Technical College Green Zone Team</a:t>
            </a:r>
          </a:p>
          <a:p>
            <a:pPr algn="ctr"/>
            <a:r>
              <a:rPr lang="en-US" sz="4000" b="1" dirty="0" smtClean="0"/>
              <a:t>(C – H)</a:t>
            </a:r>
            <a:endParaRPr lang="en-US" sz="4000" b="1" dirty="0"/>
          </a:p>
        </p:txBody>
      </p:sp>
      <p:sp>
        <p:nvSpPr>
          <p:cNvPr id="11" name="Rectangle 10"/>
          <p:cNvSpPr/>
          <p:nvPr/>
        </p:nvSpPr>
        <p:spPr>
          <a:xfrm>
            <a:off x="1388203" y="2472701"/>
            <a:ext cx="11350767" cy="5078313"/>
          </a:xfrm>
          <a:prstGeom prst="rect">
            <a:avLst/>
          </a:prstGeom>
        </p:spPr>
        <p:txBody>
          <a:bodyPr wrap="square">
            <a:spAutoFit/>
          </a:bodyPr>
          <a:lstStyle/>
          <a:p>
            <a:endParaRPr lang="en-US" dirty="0" smtClean="0"/>
          </a:p>
          <a:p>
            <a:r>
              <a:rPr lang="en-US" b="1" dirty="0" smtClean="0"/>
              <a:t>Name				Campus		Building	Room Number </a:t>
            </a:r>
          </a:p>
          <a:p>
            <a:endParaRPr lang="en-US" b="1" dirty="0" smtClean="0"/>
          </a:p>
          <a:p>
            <a:r>
              <a:rPr lang="en-US" dirty="0" smtClean="0"/>
              <a:t>Cannon,	Judy			Marietta 		B	116.3</a:t>
            </a:r>
          </a:p>
          <a:p>
            <a:r>
              <a:rPr lang="en-US" dirty="0" smtClean="0"/>
              <a:t>Canyon, 	Christine			Marietta 		D	2216G</a:t>
            </a:r>
          </a:p>
          <a:p>
            <a:r>
              <a:rPr lang="en-US" dirty="0" smtClean="0"/>
              <a:t>Carder,	Samantha		North Metro	A	Library</a:t>
            </a:r>
          </a:p>
          <a:p>
            <a:r>
              <a:rPr lang="en-US" dirty="0" smtClean="0"/>
              <a:t>Carroll,	Michael			North Metro	B	200J</a:t>
            </a:r>
          </a:p>
          <a:p>
            <a:r>
              <a:rPr lang="en-US" dirty="0" err="1" smtClean="0"/>
              <a:t>D'Amour</a:t>
            </a:r>
            <a:r>
              <a:rPr lang="en-US" dirty="0" smtClean="0"/>
              <a:t>,	Rockfield			Marietta 		C	1102F</a:t>
            </a:r>
          </a:p>
          <a:p>
            <a:r>
              <a:rPr lang="en-US" dirty="0" smtClean="0"/>
              <a:t>Darby,	Jody			North Metro	A	104H</a:t>
            </a:r>
          </a:p>
          <a:p>
            <a:r>
              <a:rPr lang="en-US" dirty="0" smtClean="0"/>
              <a:t>Easton-Long, Sheri   		Marietta 		F	2122</a:t>
            </a:r>
          </a:p>
          <a:p>
            <a:r>
              <a:rPr lang="en-US" dirty="0" smtClean="0"/>
              <a:t>Faix,	Nina			Appalachian		229</a:t>
            </a:r>
          </a:p>
          <a:p>
            <a:r>
              <a:rPr lang="en-US" dirty="0" smtClean="0"/>
              <a:t>Farries,	Angelia			Marietta 		H	1110</a:t>
            </a:r>
          </a:p>
          <a:p>
            <a:r>
              <a:rPr lang="en-US" dirty="0" smtClean="0"/>
              <a:t>Foster,	Leigh			North Metro	A	101A</a:t>
            </a:r>
          </a:p>
          <a:p>
            <a:r>
              <a:rPr lang="en-US" dirty="0" err="1" smtClean="0"/>
              <a:t>Geis</a:t>
            </a:r>
            <a:r>
              <a:rPr lang="en-US" dirty="0" smtClean="0"/>
              <a:t>,	Diane			Marietta 		B	200L</a:t>
            </a:r>
          </a:p>
          <a:p>
            <a:r>
              <a:rPr lang="en-US" dirty="0" smtClean="0"/>
              <a:t>Green, 	Courtney			North Metro	F	238B</a:t>
            </a:r>
          </a:p>
          <a:p>
            <a:r>
              <a:rPr lang="en-US" dirty="0" smtClean="0"/>
              <a:t>Holland,	Cynthia			North Metro	D	406</a:t>
            </a:r>
          </a:p>
          <a:p>
            <a:r>
              <a:rPr lang="en-US" dirty="0" smtClean="0"/>
              <a:t>Huskic, 	Elsada			Marietta		Facilities and Maintenance 	</a:t>
            </a:r>
          </a:p>
          <a:p>
            <a:endParaRPr lang="en-US" dirty="0"/>
          </a:p>
        </p:txBody>
      </p:sp>
    </p:spTree>
    <p:extLst>
      <p:ext uri="{BB962C8B-B14F-4D97-AF65-F5344CB8AC3E}">
        <p14:creationId xmlns:p14="http://schemas.microsoft.com/office/powerpoint/2010/main" val="119095172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310965" y="148959"/>
            <a:ext cx="4196003" cy="1884646"/>
          </a:xfrm>
          <a:prstGeom prst="rect">
            <a:avLst/>
          </a:prstGeom>
        </p:spPr>
      </p:pic>
      <p:sp>
        <p:nvSpPr>
          <p:cNvPr id="8" name="Rectangle 7"/>
          <p:cNvSpPr/>
          <p:nvPr/>
        </p:nvSpPr>
        <p:spPr>
          <a:xfrm>
            <a:off x="5085567" y="2887682"/>
            <a:ext cx="6096000" cy="646331"/>
          </a:xfrm>
          <a:prstGeom prst="rect">
            <a:avLst/>
          </a:prstGeom>
        </p:spPr>
        <p:txBody>
          <a:bodyPr>
            <a:spAutoFit/>
          </a:bodyPr>
          <a:lstStyle/>
          <a:p>
            <a:r>
              <a:rPr lang="en-US" dirty="0" smtClean="0"/>
              <a:t>	</a:t>
            </a:r>
          </a:p>
          <a:p>
            <a:r>
              <a:rPr lang="en-US" dirty="0" smtClean="0"/>
              <a:t> </a:t>
            </a:r>
            <a:endParaRPr lang="en-US" dirty="0"/>
          </a:p>
        </p:txBody>
      </p:sp>
      <p:sp>
        <p:nvSpPr>
          <p:cNvPr id="10" name="TextBox 9"/>
          <p:cNvSpPr txBox="1"/>
          <p:nvPr/>
        </p:nvSpPr>
        <p:spPr>
          <a:xfrm>
            <a:off x="503917" y="1946451"/>
            <a:ext cx="3810098" cy="369332"/>
          </a:xfrm>
          <a:prstGeom prst="rect">
            <a:avLst/>
          </a:prstGeom>
          <a:noFill/>
        </p:spPr>
        <p:txBody>
          <a:bodyPr wrap="square" rtlCol="0">
            <a:spAutoFit/>
          </a:bodyPr>
          <a:lstStyle/>
          <a:p>
            <a:r>
              <a:rPr lang="en-US" b="1" dirty="0" smtClean="0"/>
              <a:t>Serving those who have served us!</a:t>
            </a:r>
            <a:endParaRPr lang="en-US" b="1" dirty="0"/>
          </a:p>
        </p:txBody>
      </p:sp>
      <p:sp>
        <p:nvSpPr>
          <p:cNvPr id="2" name="TextBox 1"/>
          <p:cNvSpPr txBox="1"/>
          <p:nvPr/>
        </p:nvSpPr>
        <p:spPr>
          <a:xfrm>
            <a:off x="5536504" y="429562"/>
            <a:ext cx="5645063" cy="1938992"/>
          </a:xfrm>
          <a:prstGeom prst="rect">
            <a:avLst/>
          </a:prstGeom>
          <a:noFill/>
        </p:spPr>
        <p:txBody>
          <a:bodyPr wrap="square" rtlCol="0">
            <a:spAutoFit/>
          </a:bodyPr>
          <a:lstStyle/>
          <a:p>
            <a:pPr algn="ctr"/>
            <a:r>
              <a:rPr lang="en-US" sz="4000" b="1" dirty="0" smtClean="0"/>
              <a:t>Chattahoochee Technical College Green Zone Team</a:t>
            </a:r>
          </a:p>
          <a:p>
            <a:pPr algn="ctr"/>
            <a:r>
              <a:rPr lang="en-US" sz="4000" b="1" dirty="0" smtClean="0"/>
              <a:t>(K – N)</a:t>
            </a:r>
            <a:endParaRPr lang="en-US" sz="4000" b="1" dirty="0"/>
          </a:p>
        </p:txBody>
      </p:sp>
      <p:sp>
        <p:nvSpPr>
          <p:cNvPr id="11" name="Rectangle 10"/>
          <p:cNvSpPr/>
          <p:nvPr/>
        </p:nvSpPr>
        <p:spPr>
          <a:xfrm>
            <a:off x="1363151" y="2315783"/>
            <a:ext cx="11350767" cy="4801314"/>
          </a:xfrm>
          <a:prstGeom prst="rect">
            <a:avLst/>
          </a:prstGeom>
        </p:spPr>
        <p:txBody>
          <a:bodyPr wrap="square">
            <a:spAutoFit/>
          </a:bodyPr>
          <a:lstStyle/>
          <a:p>
            <a:endParaRPr lang="en-US" dirty="0" smtClean="0"/>
          </a:p>
          <a:p>
            <a:r>
              <a:rPr lang="en-US" b="1" dirty="0" smtClean="0"/>
              <a:t>Name				Campus		Building	Room Number </a:t>
            </a:r>
          </a:p>
          <a:p>
            <a:endParaRPr lang="en-US" b="1" dirty="0" smtClean="0"/>
          </a:p>
          <a:p>
            <a:r>
              <a:rPr lang="en-US" dirty="0" smtClean="0"/>
              <a:t>Kemp-Carmichael,	Leroysha		Marietta		G	1147</a:t>
            </a:r>
          </a:p>
          <a:p>
            <a:r>
              <a:rPr lang="en-US" dirty="0" smtClean="0"/>
              <a:t>Kinton, Richard  			Canton		Academic Affairs Instructor</a:t>
            </a:r>
          </a:p>
          <a:p>
            <a:r>
              <a:rPr lang="en-US" dirty="0" smtClean="0"/>
              <a:t>Lawrence, Carolyn			Canton			104B</a:t>
            </a:r>
          </a:p>
          <a:p>
            <a:r>
              <a:rPr lang="en-US" dirty="0" smtClean="0"/>
              <a:t>Lyle, Amy				Paulding		A	122</a:t>
            </a:r>
          </a:p>
          <a:p>
            <a:r>
              <a:rPr lang="en-US" dirty="0" smtClean="0"/>
              <a:t>Magee, Jackie			North Metro	G	101  - Adult Education	</a:t>
            </a:r>
          </a:p>
          <a:p>
            <a:r>
              <a:rPr lang="en-US" dirty="0" smtClean="0"/>
              <a:t>Marlowe	Margaret			Marietta		G	1128</a:t>
            </a:r>
          </a:p>
          <a:p>
            <a:r>
              <a:rPr lang="en-US" dirty="0" smtClean="0"/>
              <a:t>Mattox-Carroll, Cheri		North Metro	A	132N</a:t>
            </a:r>
          </a:p>
          <a:p>
            <a:r>
              <a:rPr lang="en-US" dirty="0" smtClean="0"/>
              <a:t>McClung,  Jil			Paulding		A	234</a:t>
            </a:r>
          </a:p>
          <a:p>
            <a:r>
              <a:rPr lang="en-US" dirty="0" smtClean="0"/>
              <a:t>McWaters, Ron			Mountain View		Front Desk - Student Affairs</a:t>
            </a:r>
          </a:p>
          <a:p>
            <a:r>
              <a:rPr lang="en-US" dirty="0" smtClean="0"/>
              <a:t>Miller, Deborah			Paulding		B	203</a:t>
            </a:r>
          </a:p>
          <a:p>
            <a:r>
              <a:rPr lang="en-US" dirty="0" smtClean="0"/>
              <a:t>Munday,	Barry			Paulding		A	207</a:t>
            </a:r>
          </a:p>
          <a:p>
            <a:r>
              <a:rPr lang="en-US" dirty="0" smtClean="0"/>
              <a:t>Nelson, Richard (Rick)		Marietta		F	1133</a:t>
            </a:r>
          </a:p>
          <a:p>
            <a:r>
              <a:rPr lang="en-US" dirty="0" smtClean="0"/>
              <a:t>Nutter, Fred			North Metro	Technical Support 	</a:t>
            </a:r>
          </a:p>
          <a:p>
            <a:endParaRPr lang="en-US" dirty="0"/>
          </a:p>
        </p:txBody>
      </p:sp>
    </p:spTree>
    <p:extLst>
      <p:ext uri="{BB962C8B-B14F-4D97-AF65-F5344CB8AC3E}">
        <p14:creationId xmlns:p14="http://schemas.microsoft.com/office/powerpoint/2010/main" val="73988233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310964" y="61805"/>
            <a:ext cx="4196003" cy="1884646"/>
          </a:xfrm>
          <a:prstGeom prst="rect">
            <a:avLst/>
          </a:prstGeom>
        </p:spPr>
      </p:pic>
      <p:sp>
        <p:nvSpPr>
          <p:cNvPr id="8" name="Rectangle 7"/>
          <p:cNvSpPr/>
          <p:nvPr/>
        </p:nvSpPr>
        <p:spPr>
          <a:xfrm>
            <a:off x="5085567" y="2887682"/>
            <a:ext cx="6096000" cy="646331"/>
          </a:xfrm>
          <a:prstGeom prst="rect">
            <a:avLst/>
          </a:prstGeom>
        </p:spPr>
        <p:txBody>
          <a:bodyPr>
            <a:spAutoFit/>
          </a:bodyPr>
          <a:lstStyle/>
          <a:p>
            <a:r>
              <a:rPr lang="en-US" dirty="0" smtClean="0"/>
              <a:t>	</a:t>
            </a:r>
          </a:p>
          <a:p>
            <a:r>
              <a:rPr lang="en-US" dirty="0" smtClean="0"/>
              <a:t> </a:t>
            </a:r>
            <a:endParaRPr lang="en-US" dirty="0"/>
          </a:p>
        </p:txBody>
      </p:sp>
      <p:sp>
        <p:nvSpPr>
          <p:cNvPr id="10" name="TextBox 9"/>
          <p:cNvSpPr txBox="1"/>
          <p:nvPr/>
        </p:nvSpPr>
        <p:spPr>
          <a:xfrm>
            <a:off x="503917" y="1946451"/>
            <a:ext cx="3810098" cy="369332"/>
          </a:xfrm>
          <a:prstGeom prst="rect">
            <a:avLst/>
          </a:prstGeom>
          <a:noFill/>
        </p:spPr>
        <p:txBody>
          <a:bodyPr wrap="square" rtlCol="0">
            <a:spAutoFit/>
          </a:bodyPr>
          <a:lstStyle/>
          <a:p>
            <a:r>
              <a:rPr lang="en-US" b="1" dirty="0" smtClean="0"/>
              <a:t>Serving those who have served us!</a:t>
            </a:r>
            <a:endParaRPr lang="en-US" b="1" dirty="0"/>
          </a:p>
        </p:txBody>
      </p:sp>
      <p:sp>
        <p:nvSpPr>
          <p:cNvPr id="2" name="TextBox 1"/>
          <p:cNvSpPr txBox="1"/>
          <p:nvPr/>
        </p:nvSpPr>
        <p:spPr>
          <a:xfrm>
            <a:off x="5536504" y="90842"/>
            <a:ext cx="5645063" cy="1938992"/>
          </a:xfrm>
          <a:prstGeom prst="rect">
            <a:avLst/>
          </a:prstGeom>
          <a:noFill/>
        </p:spPr>
        <p:txBody>
          <a:bodyPr wrap="square" rtlCol="0">
            <a:spAutoFit/>
          </a:bodyPr>
          <a:lstStyle/>
          <a:p>
            <a:pPr algn="ctr"/>
            <a:r>
              <a:rPr lang="en-US" sz="4000" b="1" dirty="0" smtClean="0"/>
              <a:t>Chattahoochee Technical College Green Zone Team</a:t>
            </a:r>
          </a:p>
          <a:p>
            <a:pPr algn="ctr"/>
            <a:r>
              <a:rPr lang="en-US" sz="4000" b="1" dirty="0" smtClean="0"/>
              <a:t>(O - Z)</a:t>
            </a:r>
            <a:endParaRPr lang="en-US" sz="4000" b="1" dirty="0"/>
          </a:p>
        </p:txBody>
      </p:sp>
      <p:sp>
        <p:nvSpPr>
          <p:cNvPr id="11" name="Rectangle 10"/>
          <p:cNvSpPr/>
          <p:nvPr/>
        </p:nvSpPr>
        <p:spPr>
          <a:xfrm>
            <a:off x="1363151" y="2315783"/>
            <a:ext cx="11350767" cy="5170646"/>
          </a:xfrm>
          <a:prstGeom prst="rect">
            <a:avLst/>
          </a:prstGeom>
        </p:spPr>
        <p:txBody>
          <a:bodyPr wrap="square">
            <a:spAutoFit/>
          </a:bodyPr>
          <a:lstStyle/>
          <a:p>
            <a:endParaRPr lang="en-US" dirty="0" smtClean="0"/>
          </a:p>
          <a:p>
            <a:r>
              <a:rPr lang="en-US" b="1" dirty="0" smtClean="0"/>
              <a:t>Name				Campus		Building	Room Number</a:t>
            </a:r>
          </a:p>
          <a:p>
            <a:r>
              <a:rPr lang="en-US" b="1" dirty="0" smtClean="0"/>
              <a:t> </a:t>
            </a:r>
          </a:p>
          <a:p>
            <a:r>
              <a:rPr lang="en-US" sz="1600" dirty="0" smtClean="0"/>
              <a:t>O'Rear, Mike			North Metro	B	Academic Affairs Instructor</a:t>
            </a:r>
          </a:p>
          <a:p>
            <a:r>
              <a:rPr lang="en-US" sz="1600" dirty="0" smtClean="0"/>
              <a:t>Petty, E. Diane			Canton		104F</a:t>
            </a:r>
          </a:p>
          <a:p>
            <a:r>
              <a:rPr lang="en-US" sz="1600" dirty="0" smtClean="0"/>
              <a:t>Porter, Robert			North Metro	G 	Adult Education	</a:t>
            </a:r>
          </a:p>
          <a:p>
            <a:r>
              <a:rPr lang="en-US" sz="1600" dirty="0" smtClean="0"/>
              <a:t>Ranney, Krystal			Appalachian		110</a:t>
            </a:r>
          </a:p>
          <a:p>
            <a:r>
              <a:rPr lang="en-US" sz="1600" dirty="0" smtClean="0"/>
              <a:t>Reisen, Angela			Marietta		G	1107</a:t>
            </a:r>
          </a:p>
          <a:p>
            <a:r>
              <a:rPr lang="en-US" sz="1600" dirty="0" smtClean="0"/>
              <a:t>Shirley, Alycia			Appalachian		227 - Library</a:t>
            </a:r>
          </a:p>
          <a:p>
            <a:r>
              <a:rPr lang="en-US" sz="1600" dirty="0" smtClean="0"/>
              <a:t>Smith, Alyssa			Marietta		A	1125</a:t>
            </a:r>
          </a:p>
          <a:p>
            <a:r>
              <a:rPr lang="en-US" sz="1600" dirty="0" smtClean="0"/>
              <a:t>Southern, Monica			Paulding		A	211</a:t>
            </a:r>
          </a:p>
          <a:p>
            <a:r>
              <a:rPr lang="en-US" sz="1600" dirty="0" smtClean="0"/>
              <a:t>Torres, Eilla			Marietta		G	1134</a:t>
            </a:r>
          </a:p>
          <a:p>
            <a:r>
              <a:rPr lang="en-US" sz="1600" dirty="0" smtClean="0"/>
              <a:t>Wallace, Alexis			Marietta		G	Front Counter - Financial Aid</a:t>
            </a:r>
          </a:p>
          <a:p>
            <a:r>
              <a:rPr lang="en-US" sz="1600" dirty="0" smtClean="0"/>
              <a:t>Ward, Amy				North Metro	B	305H</a:t>
            </a:r>
          </a:p>
          <a:p>
            <a:r>
              <a:rPr lang="en-US" sz="1600" dirty="0" smtClean="0"/>
              <a:t>Weeks, Cathy			North Metro	A	132M</a:t>
            </a:r>
          </a:p>
          <a:p>
            <a:r>
              <a:rPr lang="en-US" sz="1600" dirty="0" smtClean="0"/>
              <a:t>Weinman	, Robin			Canton			100</a:t>
            </a:r>
          </a:p>
          <a:p>
            <a:r>
              <a:rPr lang="en-US" sz="1600" dirty="0" smtClean="0"/>
              <a:t>White, Kayla			Marietta		D	2216A</a:t>
            </a:r>
          </a:p>
          <a:p>
            <a:r>
              <a:rPr lang="en-US" sz="1600" dirty="0" smtClean="0"/>
              <a:t>Womack, Linda			North Metro	A	132S</a:t>
            </a:r>
          </a:p>
          <a:p>
            <a:endParaRPr lang="en-US" b="1" dirty="0" smtClean="0"/>
          </a:p>
          <a:p>
            <a:endParaRPr lang="en-US" dirty="0"/>
          </a:p>
        </p:txBody>
      </p:sp>
    </p:spTree>
    <p:extLst>
      <p:ext uri="{BB962C8B-B14F-4D97-AF65-F5344CB8AC3E}">
        <p14:creationId xmlns:p14="http://schemas.microsoft.com/office/powerpoint/2010/main" val="74956022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41</TotalTime>
  <Words>223</Words>
  <Application>Microsoft Office PowerPoint</Application>
  <PresentationFormat>Widescreen</PresentationFormat>
  <Paragraphs>94</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vector>
  </TitlesOfParts>
  <Company>CTC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Barry Munday, DMin, MEd</dc:creator>
  <cp:lastModifiedBy>Barry Munday, DMin, MEd</cp:lastModifiedBy>
  <cp:revision>5</cp:revision>
  <dcterms:created xsi:type="dcterms:W3CDTF">2015-08-24T12:21:52Z</dcterms:created>
  <dcterms:modified xsi:type="dcterms:W3CDTF">2015-08-24T13:03:18Z</dcterms:modified>
</cp:coreProperties>
</file>